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7" r:id="rId7"/>
    <p:sldId id="263" r:id="rId8"/>
    <p:sldId id="264" r:id="rId9"/>
    <p:sldId id="261" r:id="rId10"/>
    <p:sldId id="266" r:id="rId11"/>
    <p:sldId id="268" r:id="rId12"/>
    <p:sldId id="269" r:id="rId13"/>
    <p:sldId id="270" r:id="rId14"/>
    <p:sldId id="271" r:id="rId15"/>
    <p:sldId id="272" r:id="rId16"/>
    <p:sldId id="274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91" r:id="rId26"/>
    <p:sldId id="292" r:id="rId27"/>
    <p:sldId id="293" r:id="rId28"/>
    <p:sldId id="282" r:id="rId29"/>
    <p:sldId id="283" r:id="rId30"/>
    <p:sldId id="288" r:id="rId31"/>
    <p:sldId id="285" r:id="rId32"/>
    <p:sldId id="289" r:id="rId33"/>
    <p:sldId id="286" r:id="rId34"/>
    <p:sldId id="290" r:id="rId35"/>
    <p:sldId id="287" r:id="rId36"/>
    <p:sldId id="284" r:id="rId37"/>
    <p:sldId id="294" r:id="rId3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39" autoAdjust="0"/>
    <p:restoredTop sz="94660"/>
  </p:normalViewPr>
  <p:slideViewPr>
    <p:cSldViewPr>
      <p:cViewPr>
        <p:scale>
          <a:sx n="66" d="100"/>
          <a:sy n="66" d="100"/>
        </p:scale>
        <p:origin x="-834" y="-9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08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915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296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42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304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381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970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1447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72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194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133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72ABB-C063-4AC1-AA73-427B12DC34E1}" type="datetimeFigureOut">
              <a:rPr lang="nl-NL" smtClean="0"/>
              <a:t>18-3-2015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68CF3-3E21-4191-9018-A3606F2CF8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279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slide" Target="slide2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5.xml"/><Relationship Id="rId5" Type="http://schemas.openxmlformats.org/officeDocument/2006/relationships/slide" Target="slide33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(level 1)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Ovaal 3">
            <a:hlinkClick r:id="rId2" action="ppaction://hlinksldjump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64092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(level 4)</a:t>
            </a:r>
            <a:endParaRPr lang="nl-NL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Ovaal 3">
            <a:hlinkClick r:id="" action="ppaction://hlinkshowjump?jump=nextslide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203492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hlinkHover r:id="rId2" action="ppaction://hlinksldjump"/>
          </p:cNvPr>
          <p:cNvSpPr/>
          <p:nvPr/>
        </p:nvSpPr>
        <p:spPr>
          <a:xfrm>
            <a:off x="8045826" y="9126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3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86584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3872066" y="-3872067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>
            <a:hlinkHover r:id="" action="ppaction://hlinkshowjump?jump=nextslide"/>
          </p:cNvPr>
          <p:cNvSpPr/>
          <p:nvPr/>
        </p:nvSpPr>
        <p:spPr>
          <a:xfrm>
            <a:off x="1152128" y="3428999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>
            <a:hlinkHover r:id="" action="ppaction://hlinkshowjump?jump=nextslide"/>
          </p:cNvPr>
          <p:cNvSpPr/>
          <p:nvPr/>
        </p:nvSpPr>
        <p:spPr>
          <a:xfrm>
            <a:off x="7794306" y="3437167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Ovaal 1">
            <a:hlinkHover r:id="" action="ppaction://hlinkshowjump?jump=nextslide"/>
          </p:cNvPr>
          <p:cNvSpPr/>
          <p:nvPr/>
        </p:nvSpPr>
        <p:spPr>
          <a:xfrm>
            <a:off x="2267744" y="52895"/>
            <a:ext cx="1080120" cy="93610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>
            <a:hlinkHover r:id="" action="ppaction://hlinkshowjump?jump=nextslide"/>
          </p:cNvPr>
          <p:cNvSpPr/>
          <p:nvPr/>
        </p:nvSpPr>
        <p:spPr>
          <a:xfrm>
            <a:off x="5292080" y="27742"/>
            <a:ext cx="1080120" cy="93610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Ovaal 25">
            <a:hlinkHover r:id="" action="ppaction://hlinkshowjump?jump=nextslide"/>
          </p:cNvPr>
          <p:cNvSpPr/>
          <p:nvPr/>
        </p:nvSpPr>
        <p:spPr>
          <a:xfrm>
            <a:off x="2195736" y="5901522"/>
            <a:ext cx="1080120" cy="93610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Ovaal 26">
            <a:hlinkHover r:id="" action="ppaction://hlinkshowjump?jump=nextslide"/>
          </p:cNvPr>
          <p:cNvSpPr/>
          <p:nvPr/>
        </p:nvSpPr>
        <p:spPr>
          <a:xfrm>
            <a:off x="5220072" y="5876369"/>
            <a:ext cx="1080120" cy="93610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31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3442E-6 L -0.00573 -0.595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2977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3442E-6 L -0.00573 -0.5954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2977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" grpId="0" animBg="1"/>
      <p:bldP spid="25" grpId="0" animBg="1"/>
      <p:bldP spid="2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6" name="Picture 2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60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(level 5)</a:t>
            </a:r>
            <a:endParaRPr lang="nl-NL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Ovaal 3">
            <a:hlinkClick r:id="" action="ppaction://hlinkshowjump?jump=nextslide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295042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hlinkHover r:id="rId2" action="ppaction://hlinksldjump"/>
          </p:cNvPr>
          <p:cNvSpPr/>
          <p:nvPr/>
        </p:nvSpPr>
        <p:spPr>
          <a:xfrm>
            <a:off x="8045826" y="9126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3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86584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3872066" y="-3872067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>
            <a:hlinkHover r:id="" action="ppaction://hlinkshowjump?jump=nextslide"/>
          </p:cNvPr>
          <p:cNvSpPr/>
          <p:nvPr/>
        </p:nvSpPr>
        <p:spPr>
          <a:xfrm rot="5400000">
            <a:off x="3386599" y="82397"/>
            <a:ext cx="3398244" cy="37250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>
            <a:hlinkHover r:id="" action="ppaction://hlinkshowjump?jump=nextslide"/>
          </p:cNvPr>
          <p:cNvSpPr/>
          <p:nvPr/>
        </p:nvSpPr>
        <p:spPr>
          <a:xfrm rot="5400000">
            <a:off x="3922239" y="1789182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>
            <a:hlinkHover r:id="" action="ppaction://hlinkshowjump?jump=nextslide"/>
          </p:cNvPr>
          <p:cNvSpPr/>
          <p:nvPr/>
        </p:nvSpPr>
        <p:spPr>
          <a:xfrm rot="5400000">
            <a:off x="3956788" y="709063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>
            <a:hlinkHover r:id="" action="ppaction://hlinkshowjump?jump=nextslide"/>
          </p:cNvPr>
          <p:cNvSpPr/>
          <p:nvPr/>
        </p:nvSpPr>
        <p:spPr>
          <a:xfrm rot="5400000">
            <a:off x="5020414" y="-228003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hthoek 23">
            <a:hlinkHover r:id="" action="ppaction://hlinkshowjump?jump=nextslide"/>
          </p:cNvPr>
          <p:cNvSpPr/>
          <p:nvPr/>
        </p:nvSpPr>
        <p:spPr>
          <a:xfrm>
            <a:off x="2051720" y="3644065"/>
            <a:ext cx="251520" cy="320576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Rechthoek 27">
            <a:hlinkHover r:id="" action="ppaction://hlinkshowjump?jump=nextslide"/>
          </p:cNvPr>
          <p:cNvSpPr/>
          <p:nvPr/>
        </p:nvSpPr>
        <p:spPr>
          <a:xfrm>
            <a:off x="5940152" y="3769824"/>
            <a:ext cx="251520" cy="3080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Ovaal 2"/>
          <p:cNvSpPr/>
          <p:nvPr/>
        </p:nvSpPr>
        <p:spPr>
          <a:xfrm>
            <a:off x="3691577" y="3958019"/>
            <a:ext cx="504056" cy="541527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Klik</a:t>
            </a:r>
            <a:endParaRPr lang="nl-NL" sz="900" dirty="0"/>
          </a:p>
        </p:txBody>
      </p:sp>
      <p:sp>
        <p:nvSpPr>
          <p:cNvPr id="30" name="Ovaal 29"/>
          <p:cNvSpPr/>
          <p:nvPr/>
        </p:nvSpPr>
        <p:spPr>
          <a:xfrm>
            <a:off x="467544" y="5030416"/>
            <a:ext cx="504056" cy="541527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Klik</a:t>
            </a:r>
            <a:endParaRPr lang="nl-NL" sz="900" dirty="0"/>
          </a:p>
        </p:txBody>
      </p:sp>
      <p:sp>
        <p:nvSpPr>
          <p:cNvPr id="31" name="Ovaal 30"/>
          <p:cNvSpPr/>
          <p:nvPr/>
        </p:nvSpPr>
        <p:spPr>
          <a:xfrm>
            <a:off x="467544" y="6160610"/>
            <a:ext cx="504056" cy="541527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Klik</a:t>
            </a:r>
            <a:endParaRPr lang="nl-NL" sz="900" dirty="0"/>
          </a:p>
        </p:txBody>
      </p:sp>
      <p:sp>
        <p:nvSpPr>
          <p:cNvPr id="32" name="Ovaal 31"/>
          <p:cNvSpPr/>
          <p:nvPr/>
        </p:nvSpPr>
        <p:spPr>
          <a:xfrm>
            <a:off x="8186569" y="5912769"/>
            <a:ext cx="504056" cy="541527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Klik</a:t>
            </a:r>
            <a:endParaRPr lang="nl-NL" sz="900" dirty="0"/>
          </a:p>
        </p:txBody>
      </p:sp>
      <p:sp>
        <p:nvSpPr>
          <p:cNvPr id="4" name="Afgeronde rechthoek 3"/>
          <p:cNvSpPr/>
          <p:nvPr/>
        </p:nvSpPr>
        <p:spPr>
          <a:xfrm>
            <a:off x="2411760" y="1124744"/>
            <a:ext cx="100811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Afgeronde rechthoek 32"/>
          <p:cNvSpPr/>
          <p:nvPr/>
        </p:nvSpPr>
        <p:spPr>
          <a:xfrm>
            <a:off x="3419872" y="1124744"/>
            <a:ext cx="100811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Afgeronde rechthoek 33"/>
          <p:cNvSpPr/>
          <p:nvPr/>
        </p:nvSpPr>
        <p:spPr>
          <a:xfrm>
            <a:off x="4427984" y="1124744"/>
            <a:ext cx="100811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Afgeronde rechthoek 34"/>
          <p:cNvSpPr/>
          <p:nvPr/>
        </p:nvSpPr>
        <p:spPr>
          <a:xfrm>
            <a:off x="5436096" y="1124744"/>
            <a:ext cx="100811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Afgeronde rechthoek 35"/>
          <p:cNvSpPr/>
          <p:nvPr/>
        </p:nvSpPr>
        <p:spPr>
          <a:xfrm>
            <a:off x="6444208" y="1124744"/>
            <a:ext cx="100811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>
            <a:hlinkHover r:id="" action="ppaction://hlinkshowjump?jump=nextslide"/>
          </p:cNvPr>
          <p:cNvSpPr/>
          <p:nvPr/>
        </p:nvSpPr>
        <p:spPr>
          <a:xfrm>
            <a:off x="1547664" y="9125"/>
            <a:ext cx="251520" cy="363493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124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0.00208 0.55393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2768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94444E-6 4.44444E-6 L 0.00208 0.54467 " pathEditMode="relative" rAng="0" ptsTypes="AA">
                                      <p:cBhvr>
                                        <p:cTn id="8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272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88889E-6 -3.7037E-6 L -0.00591 -0.39629 " pathEditMode="relative" rAng="0" ptsTypes="AA">
                                      <p:cBhvr>
                                        <p:cTn id="10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19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  <p:bldP spid="4" grpId="0" animBg="1"/>
      <p:bldP spid="33" grpId="0" animBg="1"/>
      <p:bldP spid="34" grpId="0" animBg="1"/>
      <p:bldP spid="35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6" name="Picture 2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219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(level 6)</a:t>
            </a:r>
            <a:endParaRPr lang="nl-NL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Ovaal 3">
            <a:hlinkClick r:id="" action="ppaction://hlinkshowjump?jump=nextslide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58692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8049" b="51220" l="12338" r="9642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376" t="25413" r="2235" b="45319"/>
          <a:stretch/>
        </p:blipFill>
        <p:spPr bwMode="auto">
          <a:xfrm rot="10800000" flipV="1">
            <a:off x="595134" y="5988454"/>
            <a:ext cx="779379" cy="248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hthoek 12">
            <a:hlinkHover r:id="rId4" action="ppaction://hlinksldjump"/>
          </p:cNvPr>
          <p:cNvSpPr/>
          <p:nvPr/>
        </p:nvSpPr>
        <p:spPr>
          <a:xfrm>
            <a:off x="8045826" y="9126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5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907568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3872066" y="-3872067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Rechthoek 24">
            <a:hlinkHover r:id="" action="ppaction://hlinkshowjump?jump=nextslide"/>
          </p:cNvPr>
          <p:cNvSpPr/>
          <p:nvPr/>
        </p:nvSpPr>
        <p:spPr>
          <a:xfrm rot="5400000">
            <a:off x="3138987" y="1643538"/>
            <a:ext cx="251520" cy="650611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Rechthoek 25">
            <a:hlinkHover r:id="" action="ppaction://hlinkshowjump?jump=nextslide"/>
          </p:cNvPr>
          <p:cNvSpPr/>
          <p:nvPr/>
        </p:nvSpPr>
        <p:spPr>
          <a:xfrm>
            <a:off x="6264696" y="4770834"/>
            <a:ext cx="251520" cy="11613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>
            <a:hlinkHover r:id="" action="ppaction://hlinkshowjump?jump=nextslide"/>
          </p:cNvPr>
          <p:cNvSpPr/>
          <p:nvPr/>
        </p:nvSpPr>
        <p:spPr>
          <a:xfrm>
            <a:off x="6266284" y="5932142"/>
            <a:ext cx="251520" cy="44918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595134" y="6031964"/>
            <a:ext cx="180000" cy="18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3" name="Ovaal 42"/>
          <p:cNvSpPr/>
          <p:nvPr/>
        </p:nvSpPr>
        <p:spPr>
          <a:xfrm>
            <a:off x="595134" y="6041993"/>
            <a:ext cx="180000" cy="18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1339563" y="6066829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Rechthoek 43">
            <a:hlinkHover r:id="" action="ppaction://hlinkshowjump?jump=nextslide"/>
          </p:cNvPr>
          <p:cNvSpPr/>
          <p:nvPr/>
        </p:nvSpPr>
        <p:spPr>
          <a:xfrm>
            <a:off x="6264696" y="6381328"/>
            <a:ext cx="251520" cy="44918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Rechthoek 46">
            <a:hlinkHover r:id="" action="ppaction://hlinkshowjump?jump=nextslide"/>
          </p:cNvPr>
          <p:cNvSpPr/>
          <p:nvPr/>
        </p:nvSpPr>
        <p:spPr>
          <a:xfrm>
            <a:off x="595134" y="4204487"/>
            <a:ext cx="251520" cy="18274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Rechthoek 47">
            <a:hlinkHover r:id="" action="ppaction://hlinkshowjump?jump=nextslide"/>
          </p:cNvPr>
          <p:cNvSpPr/>
          <p:nvPr/>
        </p:nvSpPr>
        <p:spPr>
          <a:xfrm rot="5400000">
            <a:off x="5754450" y="746448"/>
            <a:ext cx="251519" cy="64442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Rechthoek 48">
            <a:hlinkHover r:id="" action="ppaction://hlinkshowjump?jump=nextslide"/>
          </p:cNvPr>
          <p:cNvSpPr/>
          <p:nvPr/>
        </p:nvSpPr>
        <p:spPr>
          <a:xfrm>
            <a:off x="2658105" y="1124744"/>
            <a:ext cx="251520" cy="288490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Rechthoek 51">
            <a:hlinkHover r:id="" action="ppaction://hlinkshowjump?jump=nextslide"/>
          </p:cNvPr>
          <p:cNvSpPr/>
          <p:nvPr/>
        </p:nvSpPr>
        <p:spPr>
          <a:xfrm rot="5400000">
            <a:off x="1328398" y="1861284"/>
            <a:ext cx="251521" cy="29083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Rechthoek 52">
            <a:hlinkHover r:id="" action="ppaction://hlinkshowjump?jump=nextslide"/>
          </p:cNvPr>
          <p:cNvSpPr/>
          <p:nvPr/>
        </p:nvSpPr>
        <p:spPr>
          <a:xfrm rot="5400000">
            <a:off x="1340090" y="1254759"/>
            <a:ext cx="251521" cy="29083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Rechthoek 53">
            <a:hlinkHover r:id="" action="ppaction://hlinkshowjump?jump=nextslide"/>
          </p:cNvPr>
          <p:cNvSpPr/>
          <p:nvPr/>
        </p:nvSpPr>
        <p:spPr>
          <a:xfrm rot="5400000">
            <a:off x="1336692" y="690901"/>
            <a:ext cx="251521" cy="29083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Rechthoek 54">
            <a:hlinkHover r:id="" action="ppaction://hlinkshowjump?jump=nextslide"/>
          </p:cNvPr>
          <p:cNvSpPr/>
          <p:nvPr/>
        </p:nvSpPr>
        <p:spPr>
          <a:xfrm rot="5400000">
            <a:off x="1348384" y="84376"/>
            <a:ext cx="251521" cy="29083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Rechthoek 55">
            <a:hlinkHover r:id="" action="ppaction://hlinkshowjump?jump=nextslide"/>
          </p:cNvPr>
          <p:cNvSpPr/>
          <p:nvPr/>
        </p:nvSpPr>
        <p:spPr>
          <a:xfrm rot="5400000">
            <a:off x="1454160" y="2514391"/>
            <a:ext cx="251521" cy="29083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Cirkel 56">
            <a:hlinkHover r:id="" action="ppaction://hlinkshowjump?jump=nextslide"/>
          </p:cNvPr>
          <p:cNvSpPr/>
          <p:nvPr/>
        </p:nvSpPr>
        <p:spPr>
          <a:xfrm rot="5400000">
            <a:off x="4395653" y="251522"/>
            <a:ext cx="3600000" cy="3600000"/>
          </a:xfrm>
          <a:prstGeom prst="pie">
            <a:avLst>
              <a:gd name="adj1" fmla="val 18914745"/>
              <a:gd name="adj2" fmla="val 1620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Rechthoek 57">
            <a:hlinkHover r:id="" action="ppaction://hlinkshowjump?jump=nextslide"/>
          </p:cNvPr>
          <p:cNvSpPr/>
          <p:nvPr/>
        </p:nvSpPr>
        <p:spPr>
          <a:xfrm rot="5400000">
            <a:off x="7522393" y="-1018068"/>
            <a:ext cx="251521" cy="29083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71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repeatCount="indefinite" accel="50000" decel="5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repeatCount="indefinite" accel="50000" decel="5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-21600000">
                                      <p:cBhvr>
                                        <p:cTn id="18" dur="4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5" presetClass="path" presetSubtype="0" repeatCount="indefinite" accel="50000" decel="5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1.66667E-6 2.59259E-6 L -0.4467 -0.00463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44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139 L 0.53663 0.0013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71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2" presetClass="exit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39" grpId="0" animBg="1"/>
      <p:bldP spid="43" grpId="1" animBg="1"/>
      <p:bldP spid="7" grpId="0" animBg="1"/>
      <p:bldP spid="7" grpId="1" animBg="1"/>
      <p:bldP spid="4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6" name="Picture 2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888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(level </a:t>
            </a:r>
            <a:r>
              <a:rPr lang="nl-NL" dirty="0"/>
              <a:t>7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Ovaal 4">
            <a:hlinkClick r:id="" action="ppaction://hlinkshowjump?jump=nextslide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15589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hlinkHover r:id="rId2" action="ppaction://hlinksldjump"/>
          </p:cNvPr>
          <p:cNvSpPr/>
          <p:nvPr/>
        </p:nvSpPr>
        <p:spPr>
          <a:xfrm>
            <a:off x="8045826" y="9126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86584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3872066" y="-3872067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>
            <a:hlinkHover r:id="" action="ppaction://hlinkshowjump?jump=nextslide"/>
          </p:cNvPr>
          <p:cNvSpPr/>
          <p:nvPr/>
        </p:nvSpPr>
        <p:spPr>
          <a:xfrm>
            <a:off x="1152128" y="3428999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>
            <a:hlinkHover r:id="" action="ppaction://hlinkshowjump?jump=nextslide"/>
          </p:cNvPr>
          <p:cNvSpPr/>
          <p:nvPr/>
        </p:nvSpPr>
        <p:spPr>
          <a:xfrm>
            <a:off x="3059832" y="-3586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>
            <a:hlinkHover r:id="" action="ppaction://hlinkshowjump?jump=nextslide"/>
          </p:cNvPr>
          <p:cNvSpPr/>
          <p:nvPr/>
        </p:nvSpPr>
        <p:spPr>
          <a:xfrm>
            <a:off x="4889842" y="3429000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>
            <a:hlinkHover r:id="" action="ppaction://hlinkshowjump?jump=nextslide"/>
          </p:cNvPr>
          <p:cNvSpPr/>
          <p:nvPr/>
        </p:nvSpPr>
        <p:spPr>
          <a:xfrm>
            <a:off x="6876256" y="-27384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519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3442E-6 L -0.00573 -0.595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2977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-0.00572 0.7020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3509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3442E-6 L -0.00573 -0.59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2977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-0.00572 0.7020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3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hthoek 63">
            <a:hlinkHover r:id="" action="ppaction://hlinkshowjump?jump=nextslide"/>
          </p:cNvPr>
          <p:cNvSpPr/>
          <p:nvPr/>
        </p:nvSpPr>
        <p:spPr>
          <a:xfrm rot="16200000">
            <a:off x="6599088" y="688470"/>
            <a:ext cx="2441633" cy="2175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8049" b="51220" l="12338" r="9642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376" t="25413" r="2235" b="45319"/>
          <a:stretch/>
        </p:blipFill>
        <p:spPr bwMode="auto">
          <a:xfrm rot="10800000" flipV="1">
            <a:off x="595134" y="5988454"/>
            <a:ext cx="779379" cy="248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hthoek 12">
            <a:hlinkHover r:id="rId4" action="ppaction://hlinksldjump"/>
          </p:cNvPr>
          <p:cNvSpPr/>
          <p:nvPr/>
        </p:nvSpPr>
        <p:spPr>
          <a:xfrm>
            <a:off x="8045826" y="44624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5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907568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3874740" y="-3875640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Rechthoek 24">
            <a:hlinkHover r:id="" action="ppaction://hlinkshowjump?jump=nextslide"/>
          </p:cNvPr>
          <p:cNvSpPr/>
          <p:nvPr/>
        </p:nvSpPr>
        <p:spPr>
          <a:xfrm rot="5400000">
            <a:off x="3127295" y="2522319"/>
            <a:ext cx="251520" cy="650611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>
            <a:hlinkHover r:id="" action="ppaction://hlinkshowjump?jump=nextslide"/>
          </p:cNvPr>
          <p:cNvSpPr/>
          <p:nvPr/>
        </p:nvSpPr>
        <p:spPr>
          <a:xfrm>
            <a:off x="6253584" y="5919442"/>
            <a:ext cx="251520" cy="44918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595134" y="6031964"/>
            <a:ext cx="180000" cy="18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3" name="Ovaal 42"/>
          <p:cNvSpPr/>
          <p:nvPr/>
        </p:nvSpPr>
        <p:spPr>
          <a:xfrm>
            <a:off x="595134" y="6041993"/>
            <a:ext cx="180000" cy="18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1339563" y="6066829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Rechthoek 43">
            <a:hlinkHover r:id="" action="ppaction://hlinkshowjump?jump=nextslide"/>
          </p:cNvPr>
          <p:cNvSpPr/>
          <p:nvPr/>
        </p:nvSpPr>
        <p:spPr>
          <a:xfrm>
            <a:off x="6251996" y="6381328"/>
            <a:ext cx="251520" cy="44918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Rechthoek 27">
            <a:hlinkHover r:id="" action="ppaction://hlinkshowjump?jump=nextslide"/>
          </p:cNvPr>
          <p:cNvSpPr/>
          <p:nvPr/>
        </p:nvSpPr>
        <p:spPr>
          <a:xfrm rot="5400000">
            <a:off x="5212529" y="1165915"/>
            <a:ext cx="251521" cy="76114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/>
          <p:cNvSpPr/>
          <p:nvPr/>
        </p:nvSpPr>
        <p:spPr>
          <a:xfrm>
            <a:off x="3706174" y="3765866"/>
            <a:ext cx="72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Rechthoek 26"/>
          <p:cNvSpPr/>
          <p:nvPr/>
        </p:nvSpPr>
        <p:spPr>
          <a:xfrm>
            <a:off x="4426173" y="3045866"/>
            <a:ext cx="72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hlinkHover r:id="" action="ppaction://hlinkshowjump?jump=nextslide"/>
          </p:cNvPr>
          <p:cNvSpPr/>
          <p:nvPr/>
        </p:nvSpPr>
        <p:spPr>
          <a:xfrm>
            <a:off x="1763688" y="-3574"/>
            <a:ext cx="25152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Rechthoek 41">
            <a:hlinkHover r:id="" action="ppaction://hlinkshowjump?jump=nextslide"/>
          </p:cNvPr>
          <p:cNvSpPr/>
          <p:nvPr/>
        </p:nvSpPr>
        <p:spPr>
          <a:xfrm rot="16200000">
            <a:off x="859063" y="1240495"/>
            <a:ext cx="251520" cy="158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Rechthoek 44">
            <a:hlinkHover r:id="" action="ppaction://hlinkshowjump?jump=nextslide"/>
          </p:cNvPr>
          <p:cNvSpPr/>
          <p:nvPr/>
        </p:nvSpPr>
        <p:spPr>
          <a:xfrm>
            <a:off x="3495996" y="4935"/>
            <a:ext cx="25152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Rechthoek 45">
            <a:hlinkHover r:id="" action="ppaction://hlinkshowjump?jump=nextslide"/>
          </p:cNvPr>
          <p:cNvSpPr/>
          <p:nvPr/>
        </p:nvSpPr>
        <p:spPr>
          <a:xfrm rot="16200000">
            <a:off x="2591371" y="1236304"/>
            <a:ext cx="251520" cy="158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7" name="Rechthoek 46">
            <a:hlinkHover r:id="" action="ppaction://hlinkshowjump?jump=nextslide"/>
          </p:cNvPr>
          <p:cNvSpPr/>
          <p:nvPr/>
        </p:nvSpPr>
        <p:spPr>
          <a:xfrm>
            <a:off x="5376788" y="-5936"/>
            <a:ext cx="25152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Rechthoek 47">
            <a:hlinkHover r:id="" action="ppaction://hlinkshowjump?jump=nextslide"/>
          </p:cNvPr>
          <p:cNvSpPr/>
          <p:nvPr/>
        </p:nvSpPr>
        <p:spPr>
          <a:xfrm rot="16200000">
            <a:off x="4424944" y="1238133"/>
            <a:ext cx="251520" cy="158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468866" y="273347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49" name="Rechthoek 48"/>
          <p:cNvSpPr/>
          <p:nvPr/>
        </p:nvSpPr>
        <p:spPr>
          <a:xfrm>
            <a:off x="722134" y="273347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50" name="Rechthoek 49"/>
          <p:cNvSpPr/>
          <p:nvPr/>
        </p:nvSpPr>
        <p:spPr>
          <a:xfrm>
            <a:off x="983278" y="273347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51" name="Rechthoek 50"/>
          <p:cNvSpPr/>
          <p:nvPr/>
        </p:nvSpPr>
        <p:spPr>
          <a:xfrm>
            <a:off x="1236546" y="273347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6" name="Rechthoek 55"/>
          <p:cNvSpPr/>
          <p:nvPr/>
        </p:nvSpPr>
        <p:spPr>
          <a:xfrm>
            <a:off x="2223321" y="281731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57" name="Rechthoek 56"/>
          <p:cNvSpPr/>
          <p:nvPr/>
        </p:nvSpPr>
        <p:spPr>
          <a:xfrm>
            <a:off x="2476589" y="281731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58" name="Rechthoek 57"/>
          <p:cNvSpPr/>
          <p:nvPr/>
        </p:nvSpPr>
        <p:spPr>
          <a:xfrm>
            <a:off x="2737733" y="281731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59" name="Rechthoek 58"/>
          <p:cNvSpPr/>
          <p:nvPr/>
        </p:nvSpPr>
        <p:spPr>
          <a:xfrm>
            <a:off x="2991001" y="281731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60" name="Rechthoek 59"/>
          <p:cNvSpPr/>
          <p:nvPr/>
        </p:nvSpPr>
        <p:spPr>
          <a:xfrm>
            <a:off x="4066263" y="247947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61" name="Rechthoek 60"/>
          <p:cNvSpPr/>
          <p:nvPr/>
        </p:nvSpPr>
        <p:spPr>
          <a:xfrm>
            <a:off x="4319531" y="247947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62" name="Rechthoek 61"/>
          <p:cNvSpPr/>
          <p:nvPr/>
        </p:nvSpPr>
        <p:spPr>
          <a:xfrm>
            <a:off x="4580675" y="247947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63" name="Rechthoek 62"/>
          <p:cNvSpPr/>
          <p:nvPr/>
        </p:nvSpPr>
        <p:spPr>
          <a:xfrm>
            <a:off x="4833943" y="247947"/>
            <a:ext cx="2525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65" name="Rechthoek 64">
            <a:hlinkHover r:id="" action="ppaction://hlinkshowjump?jump=nextslide"/>
          </p:cNvPr>
          <p:cNvSpPr/>
          <p:nvPr/>
        </p:nvSpPr>
        <p:spPr>
          <a:xfrm>
            <a:off x="6732239" y="20959"/>
            <a:ext cx="251520" cy="8157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Cirkel 65">
            <a:hlinkHover r:id="" action="ppaction://hlinkshowjump?jump=nextslide"/>
          </p:cNvPr>
          <p:cNvSpPr/>
          <p:nvPr/>
        </p:nvSpPr>
        <p:spPr>
          <a:xfrm rot="16200000">
            <a:off x="5832239" y="3022352"/>
            <a:ext cx="1800000" cy="1800000"/>
          </a:xfrm>
          <a:prstGeom prst="pie">
            <a:avLst>
              <a:gd name="adj1" fmla="val 0"/>
              <a:gd name="adj2" fmla="val 1394487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Actieknop: Informatie 7">
            <a:hlinkClick r:id="" action="ppaction://noaction" highlightClick="1"/>
          </p:cNvPr>
          <p:cNvSpPr/>
          <p:nvPr/>
        </p:nvSpPr>
        <p:spPr>
          <a:xfrm>
            <a:off x="7998327" y="3573016"/>
            <a:ext cx="678129" cy="648072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5704510" y="278035"/>
            <a:ext cx="937443" cy="86398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4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0" name="Stroomdiagram: Proces 9"/>
          <p:cNvSpPr/>
          <p:nvPr/>
        </p:nvSpPr>
        <p:spPr>
          <a:xfrm>
            <a:off x="6300192" y="1955437"/>
            <a:ext cx="1186195" cy="36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Stroomdiagram: Proces 70"/>
          <p:cNvSpPr/>
          <p:nvPr/>
        </p:nvSpPr>
        <p:spPr>
          <a:xfrm rot="18900000" flipV="1">
            <a:off x="7473630" y="612505"/>
            <a:ext cx="1159268" cy="395928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998"/>
              <a:gd name="connsiteX1" fmla="*/ 10000 w 10000"/>
              <a:gd name="connsiteY1" fmla="*/ 0 h 10998"/>
              <a:gd name="connsiteX2" fmla="*/ 6820 w 10000"/>
              <a:gd name="connsiteY2" fmla="*/ 10998 h 10998"/>
              <a:gd name="connsiteX3" fmla="*/ 0 w 10000"/>
              <a:gd name="connsiteY3" fmla="*/ 10000 h 10998"/>
              <a:gd name="connsiteX4" fmla="*/ 0 w 10000"/>
              <a:gd name="connsiteY4" fmla="*/ 0 h 10998"/>
              <a:gd name="connsiteX0" fmla="*/ 0 w 10000"/>
              <a:gd name="connsiteY0" fmla="*/ 0 h 10250"/>
              <a:gd name="connsiteX1" fmla="*/ 10000 w 10000"/>
              <a:gd name="connsiteY1" fmla="*/ 0 h 10250"/>
              <a:gd name="connsiteX2" fmla="*/ 6744 w 10000"/>
              <a:gd name="connsiteY2" fmla="*/ 10250 h 10250"/>
              <a:gd name="connsiteX3" fmla="*/ 0 w 10000"/>
              <a:gd name="connsiteY3" fmla="*/ 10000 h 10250"/>
              <a:gd name="connsiteX4" fmla="*/ 0 w 10000"/>
              <a:gd name="connsiteY4" fmla="*/ 0 h 10250"/>
              <a:gd name="connsiteX0" fmla="*/ 0 w 9773"/>
              <a:gd name="connsiteY0" fmla="*/ 748 h 10998"/>
              <a:gd name="connsiteX1" fmla="*/ 9773 w 9773"/>
              <a:gd name="connsiteY1" fmla="*/ 0 h 10998"/>
              <a:gd name="connsiteX2" fmla="*/ 6744 w 9773"/>
              <a:gd name="connsiteY2" fmla="*/ 10998 h 10998"/>
              <a:gd name="connsiteX3" fmla="*/ 0 w 9773"/>
              <a:gd name="connsiteY3" fmla="*/ 10748 h 10998"/>
              <a:gd name="connsiteX4" fmla="*/ 0 w 9773"/>
              <a:gd name="connsiteY4" fmla="*/ 748 h 1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73" h="10998">
                <a:moveTo>
                  <a:pt x="0" y="748"/>
                </a:moveTo>
                <a:lnTo>
                  <a:pt x="9773" y="0"/>
                </a:lnTo>
                <a:lnTo>
                  <a:pt x="6744" y="10998"/>
                </a:lnTo>
                <a:lnTo>
                  <a:pt x="0" y="10748"/>
                </a:lnTo>
                <a:lnTo>
                  <a:pt x="0" y="74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Stroomdiagram: Proces 69"/>
          <p:cNvSpPr/>
          <p:nvPr/>
        </p:nvSpPr>
        <p:spPr>
          <a:xfrm rot="16200000">
            <a:off x="7079874" y="1543941"/>
            <a:ext cx="1186195" cy="36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Rechthoek 71">
            <a:hlinkHover r:id="" action="ppaction://hlinkshowjump?jump=nextslide"/>
          </p:cNvPr>
          <p:cNvSpPr/>
          <p:nvPr/>
        </p:nvSpPr>
        <p:spPr>
          <a:xfrm>
            <a:off x="3015251" y="1955436"/>
            <a:ext cx="251520" cy="28904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73" name="Rechthoek 72">
            <a:hlinkHover r:id="" action="ppaction://hlinkshowjump?jump=nextslide"/>
          </p:cNvPr>
          <p:cNvSpPr/>
          <p:nvPr/>
        </p:nvSpPr>
        <p:spPr>
          <a:xfrm>
            <a:off x="5347018" y="2050739"/>
            <a:ext cx="251520" cy="28904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69" name="Ovaal 68"/>
          <p:cNvSpPr/>
          <p:nvPr/>
        </p:nvSpPr>
        <p:spPr>
          <a:xfrm>
            <a:off x="5704510" y="258833"/>
            <a:ext cx="937443" cy="86398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1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68" name="Ovaal 67"/>
          <p:cNvSpPr/>
          <p:nvPr/>
        </p:nvSpPr>
        <p:spPr>
          <a:xfrm>
            <a:off x="5704509" y="266858"/>
            <a:ext cx="937443" cy="86398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3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15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3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15607E-7 L -0.00087 0.6124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061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-1.15607E-7 L -0.00087 0.6124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30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139 L 0.53663 0.0013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71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xit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"/>
                            </p:stCondLst>
                            <p:childTnLst>
                              <p:par>
                                <p:cTn id="5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5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39" grpId="0" animBg="1"/>
      <p:bldP spid="43" grpId="0" animBg="1"/>
      <p:bldP spid="7" grpId="0" animBg="1"/>
      <p:bldP spid="7" grpId="1" animBg="1"/>
      <p:bldP spid="42" grpId="0" animBg="1"/>
      <p:bldP spid="46" grpId="0" animBg="1"/>
      <p:bldP spid="48" grpId="0" animBg="1"/>
      <p:bldP spid="66" grpId="0" animBg="1"/>
      <p:bldP spid="8" grpId="0" animBg="1"/>
      <p:bldP spid="9" grpId="0" animBg="1"/>
      <p:bldP spid="9" grpId="1" animBg="1"/>
      <p:bldP spid="9" grpId="2" animBg="1"/>
      <p:bldP spid="10" grpId="0" animBg="1"/>
      <p:bldP spid="71" grpId="0" animBg="1"/>
      <p:bldP spid="70" grpId="0" animBg="1"/>
      <p:bldP spid="72" grpId="0" animBg="1"/>
      <p:bldP spid="73" grpId="0" animBg="1"/>
      <p:bldP spid="69" grpId="0" animBg="1"/>
      <p:bldP spid="69" grpId="1" animBg="1"/>
      <p:bldP spid="69" grpId="2" animBg="1"/>
      <p:bldP spid="68" grpId="0" animBg="1"/>
      <p:bldP spid="68" grpId="1" animBg="1"/>
      <p:bldP spid="68" grpId="2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6" name="Picture 2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418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(level </a:t>
            </a:r>
            <a:r>
              <a:rPr lang="nl-NL" dirty="0"/>
              <a:t>8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Ovaal 4">
            <a:hlinkClick r:id="" action="ppaction://hlinkshowjump?jump=nextslide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324830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https://ryouready.files.wordpress.com/2011/04/pacman1.gif">
            <a:hlinkHover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343" y="276784"/>
            <a:ext cx="702615" cy="702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https://ryouready.files.wordpress.com/2011/04/pacman1.gif">
            <a:hlinkHover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9" y="5445224"/>
            <a:ext cx="1028700" cy="102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hthoek 12">
            <a:hlinkHover r:id="rId3" action="ppaction://hlinksldjump"/>
          </p:cNvPr>
          <p:cNvSpPr/>
          <p:nvPr/>
        </p:nvSpPr>
        <p:spPr>
          <a:xfrm>
            <a:off x="4355575" y="3234297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4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907568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4320000" y="-5113458"/>
            <a:ext cx="251520" cy="1045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/>
          <p:cNvSpPr/>
          <p:nvPr/>
        </p:nvSpPr>
        <p:spPr>
          <a:xfrm>
            <a:off x="3706174" y="3765866"/>
            <a:ext cx="72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>
            <a:hlinkHover r:id="" action="ppaction://hlinkshowjump?jump=nextslide"/>
          </p:cNvPr>
          <p:cNvSpPr/>
          <p:nvPr/>
        </p:nvSpPr>
        <p:spPr>
          <a:xfrm rot="10800000">
            <a:off x="1148347" y="738000"/>
            <a:ext cx="251520" cy="612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>
            <a:hlinkHover r:id="" action="ppaction://hlinkshowjump?jump=nextslide"/>
          </p:cNvPr>
          <p:cNvSpPr/>
          <p:nvPr/>
        </p:nvSpPr>
        <p:spPr>
          <a:xfrm rot="5400000">
            <a:off x="4622586" y="-2759613"/>
            <a:ext cx="251520" cy="72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hthoek 23">
            <a:hlinkHover r:id="" action="ppaction://hlinkshowjump?jump=nextslide"/>
          </p:cNvPr>
          <p:cNvSpPr/>
          <p:nvPr/>
        </p:nvSpPr>
        <p:spPr>
          <a:xfrm rot="10800000">
            <a:off x="8096826" y="714627"/>
            <a:ext cx="251520" cy="504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Rechthoek 24">
            <a:hlinkHover r:id="" action="ppaction://hlinkshowjump?jump=nextslide"/>
          </p:cNvPr>
          <p:cNvSpPr/>
          <p:nvPr/>
        </p:nvSpPr>
        <p:spPr>
          <a:xfrm rot="5400000">
            <a:off x="5135395" y="2796711"/>
            <a:ext cx="251520" cy="616735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Rechthoek 25">
            <a:hlinkHover r:id="" action="ppaction://hlinkshowjump?jump=nextslide"/>
          </p:cNvPr>
          <p:cNvSpPr/>
          <p:nvPr/>
        </p:nvSpPr>
        <p:spPr>
          <a:xfrm rot="10800000">
            <a:off x="2051720" y="1326147"/>
            <a:ext cx="251520" cy="468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Rechthoek 27">
            <a:hlinkHover r:id="" action="ppaction://hlinkshowjump?jump=nextslide"/>
          </p:cNvPr>
          <p:cNvSpPr/>
          <p:nvPr/>
        </p:nvSpPr>
        <p:spPr>
          <a:xfrm rot="5400000">
            <a:off x="4731767" y="-1362802"/>
            <a:ext cx="251520" cy="559485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Rechthoek 28">
            <a:hlinkHover r:id="" action="ppaction://hlinkshowjump?jump=nextslide"/>
          </p:cNvPr>
          <p:cNvSpPr/>
          <p:nvPr/>
        </p:nvSpPr>
        <p:spPr>
          <a:xfrm rot="10800000">
            <a:off x="7398904" y="1312302"/>
            <a:ext cx="251520" cy="39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Rechthoek 29">
            <a:hlinkHover r:id="" action="ppaction://hlinkshowjump?jump=nextslide"/>
          </p:cNvPr>
          <p:cNvSpPr/>
          <p:nvPr/>
        </p:nvSpPr>
        <p:spPr>
          <a:xfrm rot="5400000">
            <a:off x="5178261" y="2799385"/>
            <a:ext cx="251520" cy="468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6" name="Picture 2" descr="https://ryouready.files.wordpress.com/2011/04/pacman1.gif">
            <a:hlinkHover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455" y="1988840"/>
            <a:ext cx="1028700" cy="102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27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44444E-6 L -0.00764 -1.58263 " pathEditMode="relative" rAng="0" ptsTypes="AA">
                                      <p:cBhvr>
                                        <p:cTn id="6" dur="3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-7914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0.00503 1.44814 " pathEditMode="relative" rAng="0" ptsTypes="AA">
                                      <p:cBhvr>
                                        <p:cTn id="8" dur="3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7240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1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6 0.006 0.011 0.011 0.015 0.017 C 0.02 0.011 0.024 0.006 0.03 0 C 0.065 -0.035 0.107 -0.05 0.124 -0.034 C 0.14 -0.017 0.125 0.025 0.09 0.06 C 0.084 0.065 0.079 0.07 0.073 0.075 C 0.079 0.079 0.084 0.084 0.09 0.09 C 0.125 0.125 0.14 0.167 0.124 0.183 C 0.107 0.2 0.065 0.185 0.03 0.15 C 0.024 0.144 0.02 0.139 0.015 0.133 C 0.011 0.139 0.006 0.144 0 0.15 C -0.035 0.185 -0.077 0.2 -0.094 0.183 C -0.11 0.167 -0.095 0.125 -0.06 0.09 C -0.054 0.084 -0.049 0.079 -0.043 0.075 C -0.049 0.07 -0.054 0.065 -0.06 0.06 C -0.095 0.025 -0.11 -0.017 -0.094 -0.034 C -0.077 -0.05 -0.035 -0.035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6" name="Picture 2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60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(level 9)</a:t>
            </a:r>
            <a:endParaRPr lang="nl-NL" dirty="0"/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Ovaal 4">
            <a:hlinkClick r:id="" action="ppaction://hlinkshowjump?jump=nextslide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376135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907568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4461105" y="-4483988"/>
            <a:ext cx="254035" cy="92244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>
            <a:hlinkHover r:id="" action="ppaction://hlinkshowjump?jump=nextslide"/>
          </p:cNvPr>
          <p:cNvSpPr/>
          <p:nvPr/>
        </p:nvSpPr>
        <p:spPr>
          <a:xfrm>
            <a:off x="1467550" y="1881376"/>
            <a:ext cx="251520" cy="493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>
            <a:hlinkHover r:id="" action="ppaction://hlinkshowjump?jump=nextslide"/>
          </p:cNvPr>
          <p:cNvSpPr/>
          <p:nvPr/>
        </p:nvSpPr>
        <p:spPr>
          <a:xfrm rot="5400000">
            <a:off x="4404926" y="-1059299"/>
            <a:ext cx="254036" cy="612878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6-punts ster 2"/>
          <p:cNvSpPr/>
          <p:nvPr/>
        </p:nvSpPr>
        <p:spPr>
          <a:xfrm>
            <a:off x="-1664592" y="-1643122"/>
            <a:ext cx="3600000" cy="3600000"/>
          </a:xfrm>
          <a:prstGeom prst="star6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6-punts ster 21"/>
          <p:cNvSpPr/>
          <p:nvPr/>
        </p:nvSpPr>
        <p:spPr>
          <a:xfrm>
            <a:off x="2483768" y="-1798761"/>
            <a:ext cx="3600000" cy="3600000"/>
          </a:xfrm>
          <a:prstGeom prst="star6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6-punts ster 22"/>
          <p:cNvSpPr/>
          <p:nvPr/>
        </p:nvSpPr>
        <p:spPr>
          <a:xfrm>
            <a:off x="6444208" y="-1610976"/>
            <a:ext cx="3600000" cy="3600000"/>
          </a:xfrm>
          <a:prstGeom prst="star6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hthoek 23">
            <a:hlinkHover r:id="" action="ppaction://hlinkshowjump?jump=nextslide"/>
          </p:cNvPr>
          <p:cNvSpPr/>
          <p:nvPr/>
        </p:nvSpPr>
        <p:spPr>
          <a:xfrm>
            <a:off x="7340447" y="1878076"/>
            <a:ext cx="251520" cy="39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Cirkel 24"/>
          <p:cNvSpPr/>
          <p:nvPr/>
        </p:nvSpPr>
        <p:spPr>
          <a:xfrm>
            <a:off x="5016604" y="4373701"/>
            <a:ext cx="2160000" cy="2160000"/>
          </a:xfrm>
          <a:prstGeom prst="pi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Blokboog 25"/>
          <p:cNvSpPr/>
          <p:nvPr/>
        </p:nvSpPr>
        <p:spPr>
          <a:xfrm rot="8850878">
            <a:off x="1712707" y="2084779"/>
            <a:ext cx="2160000" cy="2160000"/>
          </a:xfrm>
          <a:prstGeom prst="blockArc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Rechthoek 27">
            <a:hlinkHover r:id="rId2" action="ppaction://hlinksldjump"/>
          </p:cNvPr>
          <p:cNvSpPr/>
          <p:nvPr/>
        </p:nvSpPr>
        <p:spPr>
          <a:xfrm>
            <a:off x="1935408" y="2420888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3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33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6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6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" dur="6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6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6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 animBg="1"/>
      <p:bldP spid="23" grpId="0" animBg="1"/>
      <p:bldP spid="25" grpId="0" animBg="1"/>
      <p:bldP spid="2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Picture 2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9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</a:t>
            </a:r>
            <a:r>
              <a:rPr lang="nl-NL" dirty="0" smtClean="0"/>
              <a:t>(</a:t>
            </a:r>
            <a:r>
              <a:rPr lang="nl-NL" dirty="0" smtClean="0"/>
              <a:t>ultra level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Ovaal 4">
            <a:hlinkClick r:id="" action="ppaction://hlinkshowjump?jump=nextslide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108429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907568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4461105" y="-4483988"/>
            <a:ext cx="254035" cy="92244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>
            <a:hlinkHover r:id="" action="ppaction://hlinkshowjump?jump=nextslide"/>
          </p:cNvPr>
          <p:cNvSpPr/>
          <p:nvPr/>
        </p:nvSpPr>
        <p:spPr>
          <a:xfrm>
            <a:off x="1979712" y="2627108"/>
            <a:ext cx="251519" cy="42227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>
            <a:hlinkHover r:id="" action="ppaction://hlinkshowjump?jump=nextslide"/>
          </p:cNvPr>
          <p:cNvSpPr/>
          <p:nvPr/>
        </p:nvSpPr>
        <p:spPr>
          <a:xfrm rot="5400000">
            <a:off x="1059594" y="1709505"/>
            <a:ext cx="254035" cy="208923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Rechthoek 26">
            <a:hlinkHover r:id="" action="ppaction://hlinkshowjump?jump=nextslide"/>
          </p:cNvPr>
          <p:cNvSpPr/>
          <p:nvPr/>
        </p:nvSpPr>
        <p:spPr>
          <a:xfrm rot="16200000">
            <a:off x="4100262" y="626243"/>
            <a:ext cx="251520" cy="42582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Rechthoek 32">
            <a:hlinkHover r:id="" action="ppaction://hlinkshowjump?jump=nextslide"/>
          </p:cNvPr>
          <p:cNvSpPr/>
          <p:nvPr/>
        </p:nvSpPr>
        <p:spPr>
          <a:xfrm>
            <a:off x="6118165" y="-11912"/>
            <a:ext cx="254035" cy="66102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>
            <a:hlinkHover r:id="rId2" action="ppaction://hlinksldjump"/>
          </p:cNvPr>
          <p:cNvSpPr/>
          <p:nvPr/>
        </p:nvSpPr>
        <p:spPr>
          <a:xfrm>
            <a:off x="4355575" y="3234297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3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5-puntige ster 1">
            <a:hlinkHover r:id="rId4" action="ppaction://hlinksldjump"/>
          </p:cNvPr>
          <p:cNvSpPr/>
          <p:nvPr/>
        </p:nvSpPr>
        <p:spPr>
          <a:xfrm>
            <a:off x="395536" y="2979076"/>
            <a:ext cx="1224136" cy="115750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1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8" name="5-puntige ster 37">
            <a:hlinkHover r:id="rId5" action="ppaction://hlinksldjump"/>
          </p:cNvPr>
          <p:cNvSpPr/>
          <p:nvPr/>
        </p:nvSpPr>
        <p:spPr>
          <a:xfrm>
            <a:off x="4710921" y="764704"/>
            <a:ext cx="1224136" cy="115750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2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9" name="5-puntige ster 38">
            <a:hlinkHover r:id="rId6" action="ppaction://hlinksldjump"/>
          </p:cNvPr>
          <p:cNvSpPr/>
          <p:nvPr/>
        </p:nvSpPr>
        <p:spPr>
          <a:xfrm>
            <a:off x="7092280" y="5229200"/>
            <a:ext cx="1224136" cy="115750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3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84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120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276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 dirty="0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907568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4461105" y="-4483988"/>
            <a:ext cx="254035" cy="92244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>
            <a:hlinkHover r:id="rId2" action="ppaction://hlinksldjump"/>
          </p:cNvPr>
          <p:cNvSpPr/>
          <p:nvPr/>
        </p:nvSpPr>
        <p:spPr>
          <a:xfrm>
            <a:off x="614833" y="2132856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3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5-puntige ster 1"/>
          <p:cNvSpPr/>
          <p:nvPr/>
        </p:nvSpPr>
        <p:spPr>
          <a:xfrm>
            <a:off x="395536" y="2979076"/>
            <a:ext cx="1224136" cy="115750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1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Rechthoek 13">
            <a:hlinkHover r:id="" action="ppaction://hlinkshowjump?jump=nextslide"/>
          </p:cNvPr>
          <p:cNvSpPr/>
          <p:nvPr/>
        </p:nvSpPr>
        <p:spPr>
          <a:xfrm rot="5400000">
            <a:off x="4485227" y="-1633169"/>
            <a:ext cx="254035" cy="92244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>
            <a:hlinkHover r:id="" action="ppaction://hlinkshowjump?jump=nextslide"/>
          </p:cNvPr>
          <p:cNvSpPr/>
          <p:nvPr/>
        </p:nvSpPr>
        <p:spPr>
          <a:xfrm>
            <a:off x="1993639" y="3702519"/>
            <a:ext cx="251520" cy="314220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>
            <a:hlinkHover r:id="" action="ppaction://hlinkshowjump?jump=nextslide"/>
          </p:cNvPr>
          <p:cNvSpPr/>
          <p:nvPr/>
        </p:nvSpPr>
        <p:spPr>
          <a:xfrm>
            <a:off x="3462784" y="3106093"/>
            <a:ext cx="251520" cy="314220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Cirkel 24">
            <a:hlinkHover r:id="" action="ppaction://hlinkshowjump?jump=nextslide"/>
          </p:cNvPr>
          <p:cNvSpPr/>
          <p:nvPr/>
        </p:nvSpPr>
        <p:spPr>
          <a:xfrm>
            <a:off x="4752400" y="3151103"/>
            <a:ext cx="3420000" cy="3420000"/>
          </a:xfrm>
          <a:prstGeom prst="pie">
            <a:avLst>
              <a:gd name="adj1" fmla="val 0"/>
              <a:gd name="adj2" fmla="val 1368131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Cirkel 25">
            <a:hlinkHover r:id="" action="ppaction://hlinkshowjump?jump=nextslide"/>
          </p:cNvPr>
          <p:cNvSpPr/>
          <p:nvPr/>
        </p:nvSpPr>
        <p:spPr>
          <a:xfrm rot="20147595">
            <a:off x="3377955" y="-398663"/>
            <a:ext cx="3060000" cy="3060000"/>
          </a:xfrm>
          <a:prstGeom prst="pie">
            <a:avLst>
              <a:gd name="adj1" fmla="val 0"/>
              <a:gd name="adj2" fmla="val 1368131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755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7.40741E-7 L -0.1934 0.00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70" y="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3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" dur="3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5" grpId="0" animBg="1"/>
      <p:bldP spid="2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7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64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907568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4461105" y="-4483988"/>
            <a:ext cx="254035" cy="92244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4441536" y="2156775"/>
            <a:ext cx="260926" cy="914400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>
            <a:hlinkHover r:id="rId2" action="ppaction://hlinksldjump"/>
          </p:cNvPr>
          <p:cNvSpPr/>
          <p:nvPr/>
        </p:nvSpPr>
        <p:spPr>
          <a:xfrm>
            <a:off x="7329202" y="5947703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3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8" name="5-puntige ster 37"/>
          <p:cNvSpPr/>
          <p:nvPr/>
        </p:nvSpPr>
        <p:spPr>
          <a:xfrm>
            <a:off x="4710921" y="764704"/>
            <a:ext cx="1224136" cy="115750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2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Rechthoek 13">
            <a:hlinkHover r:id="" action="ppaction://hlinkshowjump?jump=nextslide"/>
          </p:cNvPr>
          <p:cNvSpPr/>
          <p:nvPr/>
        </p:nvSpPr>
        <p:spPr>
          <a:xfrm rot="5400000">
            <a:off x="4597443" y="-2376837"/>
            <a:ext cx="254037" cy="919740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>
            <a:hlinkHover r:id="" action="ppaction://hlinkshowjump?jump=nextslide"/>
          </p:cNvPr>
          <p:cNvSpPr/>
          <p:nvPr/>
        </p:nvSpPr>
        <p:spPr>
          <a:xfrm>
            <a:off x="1148347" y="764703"/>
            <a:ext cx="251520" cy="53447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>
            <a:hlinkHover r:id="" action="ppaction://hlinkshowjump?jump=nextslide"/>
          </p:cNvPr>
          <p:cNvSpPr/>
          <p:nvPr/>
        </p:nvSpPr>
        <p:spPr>
          <a:xfrm rot="5400000">
            <a:off x="3561248" y="3442534"/>
            <a:ext cx="254035" cy="507983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>
            <a:hlinkHover r:id="" action="ppaction://hlinkshowjump?jump=nextslide"/>
          </p:cNvPr>
          <p:cNvSpPr/>
          <p:nvPr/>
        </p:nvSpPr>
        <p:spPr>
          <a:xfrm>
            <a:off x="6876256" y="2924944"/>
            <a:ext cx="251520" cy="380069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hthoek 23">
            <a:hlinkHover r:id="" action="ppaction://hlinkshowjump?jump=nextslide"/>
          </p:cNvPr>
          <p:cNvSpPr/>
          <p:nvPr/>
        </p:nvSpPr>
        <p:spPr>
          <a:xfrm>
            <a:off x="1399866" y="4825293"/>
            <a:ext cx="3460165" cy="10301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Rechthoek 24">
            <a:hlinkHover r:id="" action="ppaction://hlinkshowjump?jump=nextslide"/>
          </p:cNvPr>
          <p:cNvSpPr/>
          <p:nvPr/>
        </p:nvSpPr>
        <p:spPr>
          <a:xfrm>
            <a:off x="1389296" y="3068960"/>
            <a:ext cx="3460165" cy="10301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755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0.15659 -0.0023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3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4" grpId="0" animBg="1"/>
      <p:bldP spid="2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7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42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907568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4461105" y="-4483988"/>
            <a:ext cx="254035" cy="92244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5-puntige ster 38"/>
          <p:cNvSpPr/>
          <p:nvPr/>
        </p:nvSpPr>
        <p:spPr>
          <a:xfrm>
            <a:off x="7092280" y="5229200"/>
            <a:ext cx="1224136" cy="115750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3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Rechthoek 2">
            <a:hlinkHover r:id="rId2" action="ppaction://hlinksldjump"/>
          </p:cNvPr>
          <p:cNvSpPr/>
          <p:nvPr/>
        </p:nvSpPr>
        <p:spPr>
          <a:xfrm>
            <a:off x="4355575" y="5445224"/>
            <a:ext cx="1440561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Back</a:t>
            </a:r>
            <a:endParaRPr lang="nl-NL" dirty="0"/>
          </a:p>
        </p:txBody>
      </p:sp>
      <p:sp>
        <p:nvSpPr>
          <p:cNvPr id="19" name="Rechthoek 18">
            <a:hlinkHover r:id="" action="ppaction://hlinkshowjump?jump=nextslide"/>
          </p:cNvPr>
          <p:cNvSpPr/>
          <p:nvPr/>
        </p:nvSpPr>
        <p:spPr>
          <a:xfrm>
            <a:off x="6444208" y="764703"/>
            <a:ext cx="251520" cy="605969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>
            <a:hlinkHover r:id="" action="ppaction://hlinkshowjump?jump=nextslide"/>
          </p:cNvPr>
          <p:cNvSpPr/>
          <p:nvPr/>
        </p:nvSpPr>
        <p:spPr>
          <a:xfrm rot="5400000">
            <a:off x="4055540" y="207646"/>
            <a:ext cx="254036" cy="496855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>
            <a:hlinkHover r:id="" action="ppaction://hlinkshowjump?jump=nextslide"/>
          </p:cNvPr>
          <p:cNvSpPr/>
          <p:nvPr/>
        </p:nvSpPr>
        <p:spPr>
          <a:xfrm>
            <a:off x="2555776" y="3284985"/>
            <a:ext cx="251520" cy="357301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hthoek 23">
            <a:hlinkHover r:id="" action="ppaction://hlinkshowjump?jump=nextslide"/>
          </p:cNvPr>
          <p:cNvSpPr/>
          <p:nvPr/>
        </p:nvSpPr>
        <p:spPr>
          <a:xfrm>
            <a:off x="1850682" y="917103"/>
            <a:ext cx="251520" cy="190562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Rechthoek 24">
            <a:hlinkHover r:id="" action="ppaction://hlinkshowjump?jump=nextslide"/>
          </p:cNvPr>
          <p:cNvSpPr/>
          <p:nvPr/>
        </p:nvSpPr>
        <p:spPr>
          <a:xfrm>
            <a:off x="3563888" y="2717255"/>
            <a:ext cx="251520" cy="190562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Cirkel 25">
            <a:hlinkHover r:id="" action="ppaction://hlinkshowjump?jump=nextslide"/>
          </p:cNvPr>
          <p:cNvSpPr/>
          <p:nvPr/>
        </p:nvSpPr>
        <p:spPr>
          <a:xfrm>
            <a:off x="3203848" y="255275"/>
            <a:ext cx="2304000" cy="2268000"/>
          </a:xfrm>
          <a:prstGeom prst="pie">
            <a:avLst>
              <a:gd name="adj1" fmla="val 0"/>
              <a:gd name="adj2" fmla="val 1368446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8" name="Cirkel 27">
            <a:hlinkHover r:id="" action="ppaction://hlinkshowjump?jump=nextslide"/>
          </p:cNvPr>
          <p:cNvSpPr/>
          <p:nvPr/>
        </p:nvSpPr>
        <p:spPr>
          <a:xfrm>
            <a:off x="3923855" y="2700306"/>
            <a:ext cx="2304000" cy="2268000"/>
          </a:xfrm>
          <a:prstGeom prst="pie">
            <a:avLst>
              <a:gd name="adj1" fmla="val 0"/>
              <a:gd name="adj2" fmla="val 1368446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755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4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7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9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Ultra level gehaald!</a:t>
            </a:r>
            <a:endParaRPr lang="nl-NL" dirty="0"/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Ovaal 4">
            <a:hlinkClick r:id="" action="ppaction://hlinkshowjump?jump=nextslide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1840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(level 2)</a:t>
            </a:r>
            <a:endParaRPr lang="nl-NL" dirty="0"/>
          </a:p>
        </p:txBody>
      </p:sp>
      <p:sp>
        <p:nvSpPr>
          <p:cNvPr id="4" name="Ovaal 3">
            <a:hlinkClick r:id="rId2" action="ppaction://hlinksldjump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93369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hlinkHover r:id="rId2" action="ppaction://hlinksldjump"/>
          </p:cNvPr>
          <p:cNvSpPr/>
          <p:nvPr/>
        </p:nvSpPr>
        <p:spPr>
          <a:xfrm>
            <a:off x="8045826" y="9126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86584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3872066" y="-3872067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>
            <a:hlinkHover r:id="" action="ppaction://hlinkshowjump?jump=nextslide"/>
          </p:cNvPr>
          <p:cNvSpPr/>
          <p:nvPr/>
        </p:nvSpPr>
        <p:spPr>
          <a:xfrm>
            <a:off x="1152128" y="3428999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>
            <a:hlinkHover r:id="" action="ppaction://hlinkshowjump?jump=nextslide"/>
          </p:cNvPr>
          <p:cNvSpPr/>
          <p:nvPr/>
        </p:nvSpPr>
        <p:spPr>
          <a:xfrm rot="16200000">
            <a:off x="1584406" y="-567417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>
            <a:hlinkHover r:id="" action="ppaction://hlinkshowjump?jump=nextslide"/>
          </p:cNvPr>
          <p:cNvSpPr/>
          <p:nvPr/>
        </p:nvSpPr>
        <p:spPr>
          <a:xfrm>
            <a:off x="4889842" y="3429000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>
            <a:hlinkHover r:id="" action="ppaction://hlinkshowjump?jump=nextslide"/>
          </p:cNvPr>
          <p:cNvSpPr/>
          <p:nvPr/>
        </p:nvSpPr>
        <p:spPr>
          <a:xfrm rot="16200000">
            <a:off x="7245192" y="-639425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Ovaal 1">
            <a:hlinkHover r:id="" action="ppaction://hlinkshowjump?jump=nextslide"/>
          </p:cNvPr>
          <p:cNvSpPr/>
          <p:nvPr/>
        </p:nvSpPr>
        <p:spPr>
          <a:xfrm>
            <a:off x="2411760" y="2636912"/>
            <a:ext cx="1296144" cy="136815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>
            <a:hlinkClick r:id="" action="ppaction://hlinkshowjump?jump=nextslide"/>
          </p:cNvPr>
          <p:cNvSpPr/>
          <p:nvPr/>
        </p:nvSpPr>
        <p:spPr>
          <a:xfrm>
            <a:off x="7134036" y="2636912"/>
            <a:ext cx="1296144" cy="136815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021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3442E-6 L -0.00573 -0.595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2977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0.0059 0.5958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2979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3442E-6 L -0.00573 -0.59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2977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48148E-6 L 0.00104 0.5328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2664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5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 C 0.00521 -0.08704 -0.05833 -0.16296 -0.14323 -0.16806 C -0.22448 -0.17454 -0.30052 -0.11574 -0.30555 -0.03125 C -0.3118 0.04722 -0.25868 0.11991 -0.18246 0.12546 C -0.11285 0.1294 -0.04687 0.08102 -0.04184 0.00787 C -0.03663 -0.05856 -0.08125 -0.1213 -0.14566 -0.12639 C -0.20538 -0.13032 -0.26128 -0.08981 -0.26493 -0.02847 C -0.26875 0.02616 -0.23333 0.07986 -0.18003 0.08218 C -0.13177 0.08611 -0.08628 0.05463 -0.08229 0.00532 C -0.08003 -0.03912 -0.10642 -0.08194 -0.14826 -0.08472 C -0.18507 -0.08704 -0.22187 -0.06389 -0.22448 -0.02593 C -0.22691 0.00671 -0.20799 0.03773 -0.17743 0.04051 C -0.15208 0.04329 -0.12535 0.0287 -0.12413 0.00278 C -0.1217 -0.01806 -0.13177 -0.04028 -0.15069 -0.04306 C -0.16614 -0.04306 -0.18142 -0.03773 -0.18368 -0.02338 C -0.18507 -0.01435 -0.18246 -0.00509 -0.175 -0.00116 C -0.17118 0 -0.16858 0 -0.16476 -0.00116 " pathEditMode="relative" rAng="0" ptsTypes="fffffffffffffffff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30" y="-226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5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 C 0.00521 -0.08704 -0.05833 -0.16296 -0.14323 -0.16806 C -0.22448 -0.17454 -0.30052 -0.11574 -0.30555 -0.03125 C -0.3118 0.04722 -0.25868 0.11991 -0.18246 0.12546 C -0.11285 0.1294 -0.04687 0.08102 -0.04184 0.00787 C -0.03663 -0.05856 -0.08125 -0.1213 -0.14566 -0.12639 C -0.20538 -0.13032 -0.26128 -0.08981 -0.26493 -0.02847 C -0.26875 0.02616 -0.23333 0.07986 -0.18003 0.08218 C -0.13177 0.08611 -0.08628 0.05463 -0.08229 0.00532 C -0.08003 -0.03912 -0.10642 -0.08194 -0.14826 -0.08472 C -0.18507 -0.08704 -0.22187 -0.06389 -0.22448 -0.02593 C -0.22691 0.00671 -0.20799 0.03773 -0.17743 0.04051 C -0.15208 0.04329 -0.12535 0.0287 -0.12413 0.00278 C -0.1217 -0.01806 -0.13177 -0.04028 -0.15069 -0.04306 C -0.16614 -0.04306 -0.18142 -0.03773 -0.18368 -0.02338 C -0.18507 -0.01435 -0.18246 -0.00509 -0.175 -0.00116 C -0.17118 0 -0.16858 0 -0.16476 -0.00116 " pathEditMode="relative" rAng="0" ptsTypes="fffffffffffffffff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30" y="-2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Picture 2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764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Maze</a:t>
            </a:r>
            <a:r>
              <a:rPr lang="nl-NL" dirty="0" smtClean="0"/>
              <a:t> runner (level 3)</a:t>
            </a:r>
            <a:endParaRPr lang="nl-NL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Ovaal 3">
            <a:hlinkClick r:id="rId2" action="ppaction://hlinksldjump"/>
          </p:cNvPr>
          <p:cNvSpPr/>
          <p:nvPr/>
        </p:nvSpPr>
        <p:spPr>
          <a:xfrm>
            <a:off x="251520" y="6309320"/>
            <a:ext cx="1584176" cy="43204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00" dirty="0" smtClean="0"/>
              <a:t>Start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381415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hlinkHover r:id="rId2" action="ppaction://hlinksldjump"/>
          </p:cNvPr>
          <p:cNvSpPr/>
          <p:nvPr/>
        </p:nvSpPr>
        <p:spPr>
          <a:xfrm>
            <a:off x="8045826" y="9126"/>
            <a:ext cx="785542" cy="323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  <a:hlinkMouseOver r:id="rId2" action="ppaction://hlinksldjump"/>
              </a:rPr>
              <a:t>Einde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Rechthoek 14">
            <a:hlinkHover r:id="" action="ppaction://hlinkshowjump?jump=nextslide"/>
          </p:cNvPr>
          <p:cNvSpPr/>
          <p:nvPr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hlinkHover r:id="" action="ppaction://hlinkshowjump?jump=nextslide"/>
          </p:cNvPr>
          <p:cNvSpPr/>
          <p:nvPr/>
        </p:nvSpPr>
        <p:spPr>
          <a:xfrm>
            <a:off x="8865840" y="0"/>
            <a:ext cx="25152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hlinkHover r:id="" action="ppaction://hlinkshowjump?jump=nextslide"/>
          </p:cNvPr>
          <p:cNvSpPr/>
          <p:nvPr/>
        </p:nvSpPr>
        <p:spPr>
          <a:xfrm rot="5400000">
            <a:off x="3872066" y="-3872067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hlinkHover r:id="" action="ppaction://hlinkshowjump?jump=nextslide"/>
          </p:cNvPr>
          <p:cNvSpPr/>
          <p:nvPr/>
        </p:nvSpPr>
        <p:spPr>
          <a:xfrm rot="5400000">
            <a:off x="5020414" y="2726246"/>
            <a:ext cx="251520" cy="79956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>
            <a:hlinkHover r:id="" action="ppaction://hlinkshowjump?jump=nextslide"/>
          </p:cNvPr>
          <p:cNvSpPr/>
          <p:nvPr/>
        </p:nvSpPr>
        <p:spPr>
          <a:xfrm>
            <a:off x="1152128" y="3428999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>
            <a:hlinkHover r:id="" action="ppaction://hlinkshowjump?jump=nextslide"/>
          </p:cNvPr>
          <p:cNvSpPr/>
          <p:nvPr/>
        </p:nvSpPr>
        <p:spPr>
          <a:xfrm>
            <a:off x="4889842" y="3429000"/>
            <a:ext cx="251520" cy="34208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>
            <a:hlinkHover r:id="" action="ppaction://hlinkshowjump?jump=nextslide"/>
          </p:cNvPr>
          <p:cNvSpPr/>
          <p:nvPr/>
        </p:nvSpPr>
        <p:spPr>
          <a:xfrm>
            <a:off x="3049736" y="2033"/>
            <a:ext cx="251520" cy="10714239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Ovaal 2"/>
          <p:cNvSpPr/>
          <p:nvPr/>
        </p:nvSpPr>
        <p:spPr>
          <a:xfrm>
            <a:off x="683568" y="476672"/>
            <a:ext cx="594320" cy="57606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smtClean="0"/>
              <a:t>Klik</a:t>
            </a:r>
            <a:endParaRPr lang="nl-NL" sz="1050" dirty="0"/>
          </a:p>
        </p:txBody>
      </p:sp>
      <p:sp>
        <p:nvSpPr>
          <p:cNvPr id="14" name="Ovaal 13"/>
          <p:cNvSpPr/>
          <p:nvPr/>
        </p:nvSpPr>
        <p:spPr>
          <a:xfrm>
            <a:off x="3563888" y="441276"/>
            <a:ext cx="594320" cy="57606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 smtClean="0"/>
              <a:t>Klik</a:t>
            </a:r>
            <a:endParaRPr lang="nl-NL" sz="1050" dirty="0"/>
          </a:p>
        </p:txBody>
      </p:sp>
      <p:sp>
        <p:nvSpPr>
          <p:cNvPr id="19" name="Rechthoek 18">
            <a:hlinkHover r:id="" action="ppaction://hlinkshowjump?jump=nextslide"/>
          </p:cNvPr>
          <p:cNvSpPr/>
          <p:nvPr/>
        </p:nvSpPr>
        <p:spPr>
          <a:xfrm>
            <a:off x="6876256" y="-27384"/>
            <a:ext cx="251520" cy="10714239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547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3442E-6 L -0.00573 -0.595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2977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3442E-6 L -0.00573 -0.5954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297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12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6" name="Picture 2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22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490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119</Words>
  <Application>Microsoft Office PowerPoint</Application>
  <PresentationFormat>Diavoorstelling (4:3)</PresentationFormat>
  <Paragraphs>66</Paragraphs>
  <Slides>37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37</vt:i4>
      </vt:variant>
    </vt:vector>
  </HeadingPairs>
  <TitlesOfParts>
    <vt:vector size="38" baseType="lpstr">
      <vt:lpstr>Kantoorthema</vt:lpstr>
      <vt:lpstr>Maze runner (level 1)</vt:lpstr>
      <vt:lpstr>PowerPoint-presentatie</vt:lpstr>
      <vt:lpstr>PowerPoint-presentatie</vt:lpstr>
      <vt:lpstr>Maze runner (level 2)</vt:lpstr>
      <vt:lpstr>PowerPoint-presentatie</vt:lpstr>
      <vt:lpstr>PowerPoint-presentatie</vt:lpstr>
      <vt:lpstr>Maze runner (level 3)</vt:lpstr>
      <vt:lpstr>PowerPoint-presentatie</vt:lpstr>
      <vt:lpstr>PowerPoint-presentatie</vt:lpstr>
      <vt:lpstr>Maze runner (level 4)</vt:lpstr>
      <vt:lpstr>PowerPoint-presentatie</vt:lpstr>
      <vt:lpstr>PowerPoint-presentatie</vt:lpstr>
      <vt:lpstr>Maze runner (level 5)</vt:lpstr>
      <vt:lpstr>PowerPoint-presentatie</vt:lpstr>
      <vt:lpstr>PowerPoint-presentatie</vt:lpstr>
      <vt:lpstr>Maze runner (level 6)</vt:lpstr>
      <vt:lpstr>PowerPoint-presentatie</vt:lpstr>
      <vt:lpstr>PowerPoint-presentatie</vt:lpstr>
      <vt:lpstr>Maze runner (level 7)</vt:lpstr>
      <vt:lpstr>PowerPoint-presentatie</vt:lpstr>
      <vt:lpstr>PowerPoint-presentatie</vt:lpstr>
      <vt:lpstr>Maze runner (level 8)</vt:lpstr>
      <vt:lpstr>PowerPoint-presentatie</vt:lpstr>
      <vt:lpstr>PowerPoint-presentatie</vt:lpstr>
      <vt:lpstr>Maze runner (level 9)</vt:lpstr>
      <vt:lpstr>PowerPoint-presentatie</vt:lpstr>
      <vt:lpstr>PowerPoint-presentatie</vt:lpstr>
      <vt:lpstr>Maze runner (ultra level)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Ultra level gehaald!</vt:lpstr>
    </vt:vector>
  </TitlesOfParts>
  <Company>Erasmus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Maze runner</dc:title>
  <dc:creator>Marco van Oort</dc:creator>
  <cp:lastModifiedBy>Marco van Oort</cp:lastModifiedBy>
  <cp:revision>21</cp:revision>
  <dcterms:created xsi:type="dcterms:W3CDTF">2015-03-11T11:40:18Z</dcterms:created>
  <dcterms:modified xsi:type="dcterms:W3CDTF">2015-03-18T13:05:56Z</dcterms:modified>
</cp:coreProperties>
</file>